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59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ockhart, Stuart" userId="65037ff6-ccda-42a5-9a9b-5ab3ee834fb4" providerId="ADAL" clId="{98DD7879-E88B-4ACF-A4E8-B8D911ABB80D}"/>
    <pc:docChg chg="custSel modSld">
      <pc:chgData name="Lockhart, Stuart" userId="65037ff6-ccda-42a5-9a9b-5ab3ee834fb4" providerId="ADAL" clId="{98DD7879-E88B-4ACF-A4E8-B8D911ABB80D}" dt="2024-04-29T03:25:15.505" v="79" actId="478"/>
      <pc:docMkLst>
        <pc:docMk/>
      </pc:docMkLst>
      <pc:sldChg chg="addSp delSp modSp mod">
        <pc:chgData name="Lockhart, Stuart" userId="65037ff6-ccda-42a5-9a9b-5ab3ee834fb4" providerId="ADAL" clId="{98DD7879-E88B-4ACF-A4E8-B8D911ABB80D}" dt="2024-04-29T03:25:08.389" v="77" actId="478"/>
        <pc:sldMkLst>
          <pc:docMk/>
          <pc:sldMk cId="0" sldId="256"/>
        </pc:sldMkLst>
        <pc:spChg chg="del">
          <ac:chgData name="Lockhart, Stuart" userId="65037ff6-ccda-42a5-9a9b-5ab3ee834fb4" providerId="ADAL" clId="{98DD7879-E88B-4ACF-A4E8-B8D911ABB80D}" dt="2024-04-29T03:25:05.818" v="76" actId="478"/>
          <ac:spMkLst>
            <pc:docMk/>
            <pc:sldMk cId="0" sldId="256"/>
            <ac:spMk id="2" creationId="{00000000-0000-0000-0000-000000000000}"/>
          </ac:spMkLst>
        </pc:spChg>
        <pc:spChg chg="mod">
          <ac:chgData name="Lockhart, Stuart" userId="65037ff6-ccda-42a5-9a9b-5ab3ee834fb4" providerId="ADAL" clId="{98DD7879-E88B-4ACF-A4E8-B8D911ABB80D}" dt="2024-04-29T03:22:29.273" v="24" actId="20577"/>
          <ac:spMkLst>
            <pc:docMk/>
            <pc:sldMk cId="0" sldId="256"/>
            <ac:spMk id="3" creationId="{00000000-0000-0000-0000-000000000000}"/>
          </ac:spMkLst>
        </pc:spChg>
        <pc:spChg chg="mod">
          <ac:chgData name="Lockhart, Stuart" userId="65037ff6-ccda-42a5-9a9b-5ab3ee834fb4" providerId="ADAL" clId="{98DD7879-E88B-4ACF-A4E8-B8D911ABB80D}" dt="2024-04-29T03:23:05.708" v="35" actId="20577"/>
          <ac:spMkLst>
            <pc:docMk/>
            <pc:sldMk cId="0" sldId="256"/>
            <ac:spMk id="5" creationId="{00000000-0000-0000-0000-000000000000}"/>
          </ac:spMkLst>
        </pc:spChg>
        <pc:spChg chg="add mod">
          <ac:chgData name="Lockhart, Stuart" userId="65037ff6-ccda-42a5-9a9b-5ab3ee834fb4" providerId="ADAL" clId="{98DD7879-E88B-4ACF-A4E8-B8D911ABB80D}" dt="2024-04-29T03:23:18.730" v="38" actId="208"/>
          <ac:spMkLst>
            <pc:docMk/>
            <pc:sldMk cId="0" sldId="256"/>
            <ac:spMk id="6" creationId="{A2225D63-F08E-25E0-F1D6-F72C78BE0832}"/>
          </ac:spMkLst>
        </pc:spChg>
        <pc:spChg chg="add del mod">
          <ac:chgData name="Lockhart, Stuart" userId="65037ff6-ccda-42a5-9a9b-5ab3ee834fb4" providerId="ADAL" clId="{98DD7879-E88B-4ACF-A4E8-B8D911ABB80D}" dt="2024-04-29T03:25:08.389" v="77" actId="478"/>
          <ac:spMkLst>
            <pc:docMk/>
            <pc:sldMk cId="0" sldId="256"/>
            <ac:spMk id="11" creationId="{6E34926D-4BCC-7203-9F6D-1D0BBF8503D2}"/>
          </ac:spMkLst>
        </pc:spChg>
      </pc:sldChg>
      <pc:sldChg chg="modSp mod">
        <pc:chgData name="Lockhart, Stuart" userId="65037ff6-ccda-42a5-9a9b-5ab3ee834fb4" providerId="ADAL" clId="{98DD7879-E88B-4ACF-A4E8-B8D911ABB80D}" dt="2024-04-29T03:24:02.097" v="53" actId="20577"/>
        <pc:sldMkLst>
          <pc:docMk/>
          <pc:sldMk cId="0" sldId="257"/>
        </pc:sldMkLst>
        <pc:spChg chg="mod">
          <ac:chgData name="Lockhart, Stuart" userId="65037ff6-ccda-42a5-9a9b-5ab3ee834fb4" providerId="ADAL" clId="{98DD7879-E88B-4ACF-A4E8-B8D911ABB80D}" dt="2024-04-29T03:24:02.097" v="53" actId="20577"/>
          <ac:spMkLst>
            <pc:docMk/>
            <pc:sldMk cId="0" sldId="257"/>
            <ac:spMk id="3" creationId="{00000000-0000-0000-0000-000000000000}"/>
          </ac:spMkLst>
        </pc:spChg>
        <pc:cxnChg chg="mod">
          <ac:chgData name="Lockhart, Stuart" userId="65037ff6-ccda-42a5-9a9b-5ab3ee834fb4" providerId="ADAL" clId="{98DD7879-E88B-4ACF-A4E8-B8D911ABB80D}" dt="2024-04-29T03:23:32.613" v="40" actId="14100"/>
          <ac:cxnSpMkLst>
            <pc:docMk/>
            <pc:sldMk cId="0" sldId="257"/>
            <ac:cxnSpMk id="8" creationId="{00000000-0000-0000-0000-000000000000}"/>
          </ac:cxnSpMkLst>
        </pc:cxnChg>
        <pc:cxnChg chg="mod">
          <ac:chgData name="Lockhart, Stuart" userId="65037ff6-ccda-42a5-9a9b-5ab3ee834fb4" providerId="ADAL" clId="{98DD7879-E88B-4ACF-A4E8-B8D911ABB80D}" dt="2024-04-29T03:23:38.442" v="41" actId="14100"/>
          <ac:cxnSpMkLst>
            <pc:docMk/>
            <pc:sldMk cId="0" sldId="257"/>
            <ac:cxnSpMk id="9" creationId="{00000000-0000-0000-0000-000000000000}"/>
          </ac:cxnSpMkLst>
        </pc:cxnChg>
      </pc:sldChg>
      <pc:sldChg chg="addSp delSp modSp mod">
        <pc:chgData name="Lockhart, Stuart" userId="65037ff6-ccda-42a5-9a9b-5ab3ee834fb4" providerId="ADAL" clId="{98DD7879-E88B-4ACF-A4E8-B8D911ABB80D}" dt="2024-04-29T03:25:15.505" v="79" actId="478"/>
        <pc:sldMkLst>
          <pc:docMk/>
          <pc:sldMk cId="0" sldId="258"/>
        </pc:sldMkLst>
        <pc:spChg chg="del">
          <ac:chgData name="Lockhart, Stuart" userId="65037ff6-ccda-42a5-9a9b-5ab3ee834fb4" providerId="ADAL" clId="{98DD7879-E88B-4ACF-A4E8-B8D911ABB80D}" dt="2024-04-29T03:25:13.248" v="78" actId="478"/>
          <ac:spMkLst>
            <pc:docMk/>
            <pc:sldMk cId="0" sldId="258"/>
            <ac:spMk id="2" creationId="{00000000-0000-0000-0000-000000000000}"/>
          </ac:spMkLst>
        </pc:spChg>
        <pc:spChg chg="mod">
          <ac:chgData name="Lockhart, Stuart" userId="65037ff6-ccda-42a5-9a9b-5ab3ee834fb4" providerId="ADAL" clId="{98DD7879-E88B-4ACF-A4E8-B8D911ABB80D}" dt="2024-04-29T03:24:26.959" v="63" actId="20577"/>
          <ac:spMkLst>
            <pc:docMk/>
            <pc:sldMk cId="0" sldId="258"/>
            <ac:spMk id="3" creationId="{00000000-0000-0000-0000-000000000000}"/>
          </ac:spMkLst>
        </pc:spChg>
        <pc:spChg chg="add del mod">
          <ac:chgData name="Lockhart, Stuart" userId="65037ff6-ccda-42a5-9a9b-5ab3ee834fb4" providerId="ADAL" clId="{98DD7879-E88B-4ACF-A4E8-B8D911ABB80D}" dt="2024-04-29T03:25:15.505" v="79" actId="478"/>
          <ac:spMkLst>
            <pc:docMk/>
            <pc:sldMk cId="0" sldId="258"/>
            <ac:spMk id="6" creationId="{0E241628-DF9C-6591-8E53-8002D79D8961}"/>
          </ac:spMkLst>
        </pc:spChg>
      </pc:sldChg>
      <pc:sldChg chg="addSp delSp modSp mod">
        <pc:chgData name="Lockhart, Stuart" userId="65037ff6-ccda-42a5-9a9b-5ab3ee834fb4" providerId="ADAL" clId="{98DD7879-E88B-4ACF-A4E8-B8D911ABB80D}" dt="2024-04-29T03:25:01.577" v="75" actId="478"/>
        <pc:sldMkLst>
          <pc:docMk/>
          <pc:sldMk cId="0" sldId="259"/>
        </pc:sldMkLst>
        <pc:spChg chg="del">
          <ac:chgData name="Lockhart, Stuart" userId="65037ff6-ccda-42a5-9a9b-5ab3ee834fb4" providerId="ADAL" clId="{98DD7879-E88B-4ACF-A4E8-B8D911ABB80D}" dt="2024-04-29T03:24:58.156" v="74" actId="478"/>
          <ac:spMkLst>
            <pc:docMk/>
            <pc:sldMk cId="0" sldId="259"/>
            <ac:spMk id="2" creationId="{00000000-0000-0000-0000-000000000000}"/>
          </ac:spMkLst>
        </pc:spChg>
        <pc:spChg chg="mod">
          <ac:chgData name="Lockhart, Stuart" userId="65037ff6-ccda-42a5-9a9b-5ab3ee834fb4" providerId="ADAL" clId="{98DD7879-E88B-4ACF-A4E8-B8D911ABB80D}" dt="2024-04-29T03:24:44.768" v="73" actId="313"/>
          <ac:spMkLst>
            <pc:docMk/>
            <pc:sldMk cId="0" sldId="259"/>
            <ac:spMk id="3" creationId="{00000000-0000-0000-0000-000000000000}"/>
          </ac:spMkLst>
        </pc:spChg>
        <pc:spChg chg="add del mod">
          <ac:chgData name="Lockhart, Stuart" userId="65037ff6-ccda-42a5-9a9b-5ab3ee834fb4" providerId="ADAL" clId="{98DD7879-E88B-4ACF-A4E8-B8D911ABB80D}" dt="2024-04-29T03:25:01.577" v="75" actId="478"/>
          <ac:spMkLst>
            <pc:docMk/>
            <pc:sldMk cId="0" sldId="259"/>
            <ac:spMk id="5" creationId="{D1B7EDB5-7862-A433-B712-8A9783CDF6DA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02F7D-CE1D-4F52-9865-6113807F53A4}" type="datetimeFigureOut">
              <a:rPr lang="zh-CN" altLang="en-US" smtClean="0"/>
              <a:t>2024/4/29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FFB5D-6F06-45B0-A9C9-4279C28D5B8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02F7D-CE1D-4F52-9865-6113807F53A4}" type="datetimeFigureOut">
              <a:rPr lang="zh-CN" altLang="en-US" smtClean="0"/>
              <a:t>2024/4/29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FFB5D-6F06-45B0-A9C9-4279C28D5B8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02F7D-CE1D-4F52-9865-6113807F53A4}" type="datetimeFigureOut">
              <a:rPr lang="zh-CN" altLang="en-US" smtClean="0"/>
              <a:t>2024/4/29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FFB5D-6F06-45B0-A9C9-4279C28D5B8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02F7D-CE1D-4F52-9865-6113807F53A4}" type="datetimeFigureOut">
              <a:rPr lang="zh-CN" altLang="en-US" smtClean="0"/>
              <a:t>2024/4/29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FFB5D-6F06-45B0-A9C9-4279C28D5B8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02F7D-CE1D-4F52-9865-6113807F53A4}" type="datetimeFigureOut">
              <a:rPr lang="zh-CN" altLang="en-US" smtClean="0"/>
              <a:t>2024/4/29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FFB5D-6F06-45B0-A9C9-4279C28D5B8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02F7D-CE1D-4F52-9865-6113807F53A4}" type="datetimeFigureOut">
              <a:rPr lang="zh-CN" altLang="en-US" smtClean="0"/>
              <a:t>2024/4/29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FFB5D-6F06-45B0-A9C9-4279C28D5B8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02F7D-CE1D-4F52-9865-6113807F53A4}" type="datetimeFigureOut">
              <a:rPr lang="zh-CN" altLang="en-US" smtClean="0"/>
              <a:t>2024/4/29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FFB5D-6F06-45B0-A9C9-4279C28D5B8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02F7D-CE1D-4F52-9865-6113807F53A4}" type="datetimeFigureOut">
              <a:rPr lang="zh-CN" altLang="en-US" smtClean="0"/>
              <a:t>2024/4/29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FFB5D-6F06-45B0-A9C9-4279C28D5B8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02F7D-CE1D-4F52-9865-6113807F53A4}" type="datetimeFigureOut">
              <a:rPr lang="zh-CN" altLang="en-US" smtClean="0"/>
              <a:t>2024/4/29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FFB5D-6F06-45B0-A9C9-4279C28D5B8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02F7D-CE1D-4F52-9865-6113807F53A4}" type="datetimeFigureOut">
              <a:rPr lang="zh-CN" altLang="en-US" smtClean="0"/>
              <a:t>2024/4/29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FFB5D-6F06-45B0-A9C9-4279C28D5B8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02F7D-CE1D-4F52-9865-6113807F53A4}" type="datetimeFigureOut">
              <a:rPr lang="zh-CN" altLang="en-US" smtClean="0"/>
              <a:t>2024/4/29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FFB5D-6F06-45B0-A9C9-4279C28D5B8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02F7D-CE1D-4F52-9865-6113807F53A4}" type="datetimeFigureOut">
              <a:rPr lang="zh-CN" altLang="en-US" smtClean="0"/>
              <a:t>2024/4/29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3FFB5D-6F06-45B0-A9C9-4279C28D5B8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541655" y="669290"/>
            <a:ext cx="11236325" cy="426085"/>
          </a:xfrm>
        </p:spPr>
        <p:txBody>
          <a:bodyPr>
            <a:normAutofit/>
          </a:bodyPr>
          <a:lstStyle/>
          <a:p>
            <a:pPr algn="l"/>
            <a:r>
              <a:rPr lang="en-US" altLang="zh-CN" dirty="0"/>
              <a:t>Step1:  Take RS232 cable and 1 x mini jumper cap</a:t>
            </a: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rcRect l="7318" t="-1601" r="-2596" b="44335"/>
          <a:stretch>
            <a:fillRect/>
          </a:stretch>
        </p:blipFill>
        <p:spPr>
          <a:xfrm>
            <a:off x="1144905" y="1095375"/>
            <a:ext cx="5849620" cy="202184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26350" y="1180465"/>
            <a:ext cx="2562225" cy="1943100"/>
          </a:xfrm>
          <a:prstGeom prst="rect">
            <a:avLst/>
          </a:prstGeom>
        </p:spPr>
      </p:pic>
      <p:sp>
        <p:nvSpPr>
          <p:cNvPr id="5" name="副标题 2"/>
          <p:cNvSpPr>
            <a:spLocks noGrp="1"/>
          </p:cNvSpPr>
          <p:nvPr/>
        </p:nvSpPr>
        <p:spPr>
          <a:xfrm>
            <a:off x="1144905" y="3275330"/>
            <a:ext cx="9144000" cy="8089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dirty="0">
                <a:sym typeface="+mn-ea"/>
              </a:rPr>
              <a:t>Don’t plug in power cable. Open the unit , connect RS232 cable and put the cap to the two pins below </a:t>
            </a:r>
            <a:endParaRPr lang="zh-CN" altLang="en-US" dirty="0"/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52245" y="4036060"/>
            <a:ext cx="3666490" cy="2447925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/>
          <a:stretch>
            <a:fillRect/>
          </a:stretch>
        </p:blipFill>
        <p:spPr>
          <a:xfrm>
            <a:off x="5965190" y="4279265"/>
            <a:ext cx="4323715" cy="1962150"/>
          </a:xfrm>
          <a:prstGeom prst="rect">
            <a:avLst/>
          </a:prstGeom>
        </p:spPr>
      </p:pic>
      <p:sp>
        <p:nvSpPr>
          <p:cNvPr id="6" name="Oval 5">
            <a:extLst>
              <a:ext uri="{FF2B5EF4-FFF2-40B4-BE49-F238E27FC236}">
                <a16:creationId xmlns:a16="http://schemas.microsoft.com/office/drawing/2014/main" id="{A2225D63-F08E-25E0-F1D6-F72C78BE0832}"/>
              </a:ext>
            </a:extLst>
          </p:cNvPr>
          <p:cNvSpPr/>
          <p:nvPr/>
        </p:nvSpPr>
        <p:spPr>
          <a:xfrm>
            <a:off x="3165894" y="4753155"/>
            <a:ext cx="776378" cy="80899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478155" y="546100"/>
            <a:ext cx="11236325" cy="725805"/>
          </a:xfrm>
        </p:spPr>
        <p:txBody>
          <a:bodyPr>
            <a:normAutofit/>
          </a:bodyPr>
          <a:lstStyle/>
          <a:p>
            <a:pPr algn="l"/>
            <a:r>
              <a:rPr lang="en-US" altLang="zh-CN" dirty="0"/>
              <a:t>Step 2: </a:t>
            </a:r>
            <a:r>
              <a:rPr lang="en-US" altLang="zh-CN" dirty="0">
                <a:sym typeface="+mn-ea"/>
              </a:rPr>
              <a:t> Run the Flymcu.exe software. Select port and </a:t>
            </a:r>
            <a:r>
              <a:rPr dirty="0">
                <a:sym typeface="+mn-ea"/>
              </a:rPr>
              <a:t>AV1900 REV1.9</a:t>
            </a:r>
            <a:r>
              <a:rPr lang="en-AU" dirty="0">
                <a:sym typeface="+mn-ea"/>
              </a:rPr>
              <a:t> file</a:t>
            </a:r>
            <a:endParaRPr dirty="0">
              <a:sym typeface="+mn-ea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9715" y="1271905"/>
            <a:ext cx="6734175" cy="4200525"/>
          </a:xfrm>
          <a:prstGeom prst="rect">
            <a:avLst/>
          </a:prstGeom>
        </p:spPr>
      </p:pic>
      <p:cxnSp>
        <p:nvCxnSpPr>
          <p:cNvPr id="8" name="直接箭头连接符 7"/>
          <p:cNvCxnSpPr>
            <a:cxnSpLocks/>
          </p:cNvCxnSpPr>
          <p:nvPr/>
        </p:nvCxnSpPr>
        <p:spPr>
          <a:xfrm flipH="1">
            <a:off x="4477109" y="888521"/>
            <a:ext cx="1932317" cy="698739"/>
          </a:xfrm>
          <a:prstGeom prst="straightConnector1">
            <a:avLst/>
          </a:prstGeom>
          <a:ln>
            <a:tailEnd type="arrow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9" name="直接箭头连接符 8"/>
          <p:cNvCxnSpPr>
            <a:cxnSpLocks/>
          </p:cNvCxnSpPr>
          <p:nvPr/>
        </p:nvCxnSpPr>
        <p:spPr>
          <a:xfrm flipH="1">
            <a:off x="5029200" y="888521"/>
            <a:ext cx="3096883" cy="1062199"/>
          </a:xfrm>
          <a:prstGeom prst="straightConnector1">
            <a:avLst/>
          </a:prstGeom>
          <a:ln>
            <a:tailEnd type="arrow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509905" y="949325"/>
            <a:ext cx="11236325" cy="835660"/>
          </a:xfrm>
        </p:spPr>
        <p:txBody>
          <a:bodyPr>
            <a:normAutofit/>
          </a:bodyPr>
          <a:lstStyle/>
          <a:p>
            <a:pPr algn="l"/>
            <a:r>
              <a:rPr lang="en-US" altLang="zh-CN" dirty="0"/>
              <a:t>Step 3: Push Start ISP(P) to update</a:t>
            </a:r>
            <a:endParaRPr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91055" y="2115185"/>
            <a:ext cx="6715125" cy="409575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478261" y="669337"/>
            <a:ext cx="11236511" cy="1526542"/>
          </a:xfrm>
        </p:spPr>
        <p:txBody>
          <a:bodyPr>
            <a:normAutofit/>
          </a:bodyPr>
          <a:lstStyle/>
          <a:p>
            <a:pPr algn="l"/>
            <a:r>
              <a:rPr lang="en-US" altLang="zh-CN" dirty="0"/>
              <a:t>Step 4:  When finished and show</a:t>
            </a:r>
            <a:r>
              <a:rPr lang="en-AU" altLang="zh-CN" dirty="0"/>
              <a:t>s</a:t>
            </a:r>
            <a:r>
              <a:rPr lang="en-US" altLang="zh-CN" dirty="0"/>
              <a:t> “ok”, Unplug power cable and remove jumper cap. The firmware is updated.</a:t>
            </a:r>
            <a:endParaRPr lang="zh-CN" altLang="en-US" dirty="0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40305" y="1684655"/>
            <a:ext cx="6677025" cy="4029075"/>
          </a:xfrm>
          <a:prstGeom prst="rect">
            <a:avLst/>
          </a:prstGeom>
        </p:spPr>
      </p:pic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090,&quot;width&quot;:6809}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84</Words>
  <Application>Microsoft Office PowerPoint</Application>
  <PresentationFormat>Widescreen</PresentationFormat>
  <Paragraphs>5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等线</vt:lpstr>
      <vt:lpstr>等线 Light</vt:lpstr>
      <vt:lpstr>Arial</vt:lpstr>
      <vt:lpstr>Office 主题​​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HOLTEK E-LINK programer</dc:title>
  <dc:creator>guihai cao</dc:creator>
  <cp:lastModifiedBy>Lockhart, Stuart</cp:lastModifiedBy>
  <cp:revision>24</cp:revision>
  <dcterms:created xsi:type="dcterms:W3CDTF">2019-12-11T04:46:00Z</dcterms:created>
  <dcterms:modified xsi:type="dcterms:W3CDTF">2024-04-29T03:25:15Z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2052-11.8.2.10912</vt:lpwstr>
  </property>
  <property fmtid="{D5CDD505-2E9C-101B-9397-08002B2CF9AE}" pid="3" name="ICV">
    <vt:lpwstr>7C565CD1A6134C898809F8023E3E7C72</vt:lpwstr>
  </property>
  <property fmtid="{D5CDD505-2E9C-101B-9397-08002B2CF9AE}" pid="4" name="MSIP_Label_3a23c400-78e7-4d42-982d-273adef68ef9_Enabled">
    <vt:lpwstr>true</vt:lpwstr>
  </property>
  <property fmtid="{D5CDD505-2E9C-101B-9397-08002B2CF9AE}" pid="5" name="MSIP_Label_3a23c400-78e7-4d42-982d-273adef68ef9_SetDate">
    <vt:lpwstr>2024-04-29T03:21:37Z</vt:lpwstr>
  </property>
  <property fmtid="{D5CDD505-2E9C-101B-9397-08002B2CF9AE}" pid="6" name="MSIP_Label_3a23c400-78e7-4d42-982d-273adef68ef9_Method">
    <vt:lpwstr>Standard</vt:lpwstr>
  </property>
  <property fmtid="{D5CDD505-2E9C-101B-9397-08002B2CF9AE}" pid="7" name="MSIP_Label_3a23c400-78e7-4d42-982d-273adef68ef9_Name">
    <vt:lpwstr>3a23c400-78e7-4d42-982d-273adef68ef9</vt:lpwstr>
  </property>
  <property fmtid="{D5CDD505-2E9C-101B-9397-08002B2CF9AE}" pid="8" name="MSIP_Label_3a23c400-78e7-4d42-982d-273adef68ef9_SiteId">
    <vt:lpwstr>7fe14ab6-8f5d-4139-84bf-cd8aed0ee6b9</vt:lpwstr>
  </property>
  <property fmtid="{D5CDD505-2E9C-101B-9397-08002B2CF9AE}" pid="9" name="MSIP_Label_3a23c400-78e7-4d42-982d-273adef68ef9_ActionId">
    <vt:lpwstr>7a29e6c9-5c91-4c68-905e-2f8034608242</vt:lpwstr>
  </property>
  <property fmtid="{D5CDD505-2E9C-101B-9397-08002B2CF9AE}" pid="10" name="MSIP_Label_3a23c400-78e7-4d42-982d-273adef68ef9_ContentBits">
    <vt:lpwstr>0</vt:lpwstr>
  </property>
</Properties>
</file>